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8868-4A6A-4454-8BE7-F34EBE4A08BC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4846-048C-4D61-8E8B-CD10AAAC4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8868-4A6A-4454-8BE7-F34EBE4A08BC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4846-048C-4D61-8E8B-CD10AAAC4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8868-4A6A-4454-8BE7-F34EBE4A08BC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4846-048C-4D61-8E8B-CD10AAAC4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8868-4A6A-4454-8BE7-F34EBE4A08BC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4846-048C-4D61-8E8B-CD10AAAC4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8868-4A6A-4454-8BE7-F34EBE4A08BC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4846-048C-4D61-8E8B-CD10AAAC4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8868-4A6A-4454-8BE7-F34EBE4A08BC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4846-048C-4D61-8E8B-CD10AAAC4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8868-4A6A-4454-8BE7-F34EBE4A08BC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4846-048C-4D61-8E8B-CD10AAAC4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8868-4A6A-4454-8BE7-F34EBE4A08BC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4846-048C-4D61-8E8B-CD10AAAC4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8868-4A6A-4454-8BE7-F34EBE4A08BC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4846-048C-4D61-8E8B-CD10AAAC4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8868-4A6A-4454-8BE7-F34EBE4A08BC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4846-048C-4D61-8E8B-CD10AAAC4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8868-4A6A-4454-8BE7-F34EBE4A08BC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4846-048C-4D61-8E8B-CD10AAAC4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98868-4A6A-4454-8BE7-F34EBE4A08BC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24846-048C-4D61-8E8B-CD10AAAC4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ई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मात्रा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Ee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Matra</a:t>
            </a:r>
            <a:r>
              <a:rPr lang="en-US" dirty="0" smtClean="0"/>
              <a:t>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ई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मात्रा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Ee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Matra</a:t>
            </a:r>
            <a:r>
              <a:rPr lang="en-US" dirty="0" smtClean="0"/>
              <a:t> words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ई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मात्रा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Ee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Matra</a:t>
            </a:r>
            <a:r>
              <a:rPr lang="en-US" dirty="0" smtClean="0"/>
              <a:t> words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कुर्सी</a:t>
            </a:r>
            <a:r>
              <a:rPr lang="en-US" dirty="0" smtClean="0"/>
              <a:t>		Chair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कुटिया</a:t>
            </a:r>
            <a:r>
              <a:rPr lang="en-US" dirty="0" smtClean="0"/>
              <a:t>		Hut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Blacksmith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Shop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Weaver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15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ई की मात्रा Ee ki Matra words</vt:lpstr>
      <vt:lpstr>ई की मात्रा Ee ki Matra words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4</cp:revision>
  <dcterms:created xsi:type="dcterms:W3CDTF">2021-06-06T14:14:03Z</dcterms:created>
  <dcterms:modified xsi:type="dcterms:W3CDTF">2021-10-08T01:03:46Z</dcterms:modified>
</cp:coreProperties>
</file>